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235" d="100"/>
          <a:sy n="235" d="100"/>
        </p:scale>
        <p:origin x="-6330" y="-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3446B-0232-2B5B-5DAA-C50CDBE39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4DF2CA-5B83-692F-52F6-BD90CDAEC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5C748-9568-4A0A-6549-99255ABF8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7F79D-25E8-723C-3A33-2EA8B36D9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4C4DE-4700-C66A-158E-080FB8C37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90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57C30-84DB-2E38-A6EE-5512CAC4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1E7E1-0631-0CF6-C541-F33EBC7F2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3BB4D-290E-2FBE-54D3-F0EDF276E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8150-0BC3-283D-2DB8-60FF7691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A00A5-687F-CFA8-1F40-09BA16CFD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1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404089-CE04-A140-B802-B51A795B36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C88E1-6B90-E190-2703-2F34D1784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52DA0-6E01-0F2C-72E2-E19D4DFB7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697F1-479D-9596-685A-AB0C1B2BD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8938-9C43-9D22-83E4-AC3FA72DB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80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C6BF2-46E5-51CC-865B-330A2A18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33E5F-719A-4EE5-BCEA-94FF1F5B5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1710A-092B-7320-62F6-9F5D875F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EC68-8073-0DE2-EAFB-3603A002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74A2A-7D9E-9D22-46AE-6AAA56F3D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80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9F105-82A3-3520-1523-697F86EAB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708D3-EFCF-5E8C-9576-5C97F03D1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6F257-62D7-2C60-461B-DA3C434DE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0183B-42EB-03C8-74F2-0BE91F5C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D06DE-BFC7-1620-27D1-CFA3FE7A5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51BB3-E346-D764-C7E4-29593B3A5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B813E-2199-C76C-B4E9-18D80F28D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4745F1-EF42-0DEC-9CE0-892A2BACF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9F2CE2-1491-DF0F-8386-BD0304A8F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4B6A7-E338-407D-C885-014AA419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A5E9E2-EF47-0576-A057-14277833D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0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BCBD1-352D-8FC7-290A-E23067EE3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3E290-926F-14E8-A2E8-A29C2EFD1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9DB1A-1263-20FC-B296-D27071030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71305-C51B-B52E-6F0A-90933C3999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C7304-3281-A0EC-AC5D-B93EAD710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16B7EB-EEBF-CF2E-1857-36E83C064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5E92CA-77DE-4264-C19C-62FF353C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96EFD4-D77B-3560-4AFD-9446B0F5A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3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B6D3-BD65-5C86-0A54-EDCB0034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3608D4-3AE4-2712-29E8-D449D5C28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43329D-92F2-261F-03F2-76E182868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4A80A-CCF5-7EBA-7789-E1B395CF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3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C30A78-635F-182B-E648-137BDCC10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4FE42-644E-3CD9-ACA2-D9E0B6CC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AA975-F0D1-1191-7A1A-16E4F38E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6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54BC1-AB15-6A1C-E4A4-B232BDDD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4A611-FFF2-9B16-6C8F-A2BF7E55B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EE94A7-B730-A691-5681-3B5E0F00F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9313D3-378B-42B0-0767-A7D0EDB3E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F8EE1-E637-80BA-3919-4B483180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246B8-411A-697A-A026-C5D8627D4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532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4B3D6-011A-5C41-1806-48D42569A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BF5005-6DD6-BEB9-583D-B35EBAF65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D4EBA8-2163-6023-EC88-FBDF06B31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68C2E-C384-89C8-4823-A827B2AB2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21229-9794-B800-C42A-68BD3391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A624C-2AF2-CD4C-66A8-9CA958222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23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23062-0BEE-C891-793B-1FD92EA2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38353A-9FE5-4EBF-4DB2-7132B4F2E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CC261-1F37-BE06-13A9-3A4BA26C3F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ED24-9817-445D-9BB1-DD95BFAA0E70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AFB44-80BE-2CFB-3058-BFD9E01CCD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FC2A2-40B1-3E11-0F4A-187FE2129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A5038-B1E5-4749-82B2-7CC51C614C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32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AEBA1D-9003-A7D9-F48A-198212504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3025" y="1428562"/>
            <a:ext cx="6086475" cy="4162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B71ACBF-6E52-3105-3654-E972A77018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7323" y="1630573"/>
            <a:ext cx="1274174" cy="51820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9084D4-AD7D-A184-7D5D-F555F8D70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7166" y="2889845"/>
            <a:ext cx="1371719" cy="5303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4018BC-2273-6E90-262F-70F378052C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8522" y="3204936"/>
            <a:ext cx="1408298" cy="61574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4876EA4-6318-E584-3CEB-9FB6C94777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17707" y="4022952"/>
            <a:ext cx="1493649" cy="56088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3B1B74F-99AF-EA6D-543B-C7E06565A5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7707" y="5095855"/>
            <a:ext cx="2755631" cy="5303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7A5F32B-5850-907F-6727-A7CF0D3DE8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18664" y="4995859"/>
            <a:ext cx="3145809" cy="67671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B9CCEF-2874-F0D1-C040-B8817CA5F1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46210" y="5595131"/>
            <a:ext cx="2499577" cy="6767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D4F0AED-4468-32D1-C101-9A0CA195B36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4384" y="4285103"/>
            <a:ext cx="2066723" cy="5974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2E3E5B1-AA7C-B760-8729-ABF4B704F4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413457" y="1315164"/>
            <a:ext cx="1724025" cy="5334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CF7CA84-51FB-288A-FED8-C3071ACCF66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44410" y="696562"/>
            <a:ext cx="2181225" cy="70485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A959A88-F6ED-D398-EEFC-92D71CDB40A7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258522" y="1739906"/>
            <a:ext cx="1895475" cy="6477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7ED8DDE-1F6C-7E8E-3FA7-EDF88BC5F47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137482" y="850746"/>
            <a:ext cx="2409825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54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Sly</dc:creator>
  <cp:lastModifiedBy>Kevin Sly</cp:lastModifiedBy>
  <cp:revision>4</cp:revision>
  <dcterms:created xsi:type="dcterms:W3CDTF">2023-10-27T11:34:17Z</dcterms:created>
  <dcterms:modified xsi:type="dcterms:W3CDTF">2023-10-27T16:09:36Z</dcterms:modified>
</cp:coreProperties>
</file>